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1"/>
  </p:sldMasterIdLst>
  <p:notesMasterIdLst>
    <p:notesMasterId r:id="rId9"/>
  </p:notesMasterIdLst>
  <p:sldIdLst>
    <p:sldId id="256" r:id="rId2"/>
    <p:sldId id="258" r:id="rId3"/>
    <p:sldId id="276" r:id="rId4"/>
    <p:sldId id="277" r:id="rId5"/>
    <p:sldId id="267" r:id="rId6"/>
    <p:sldId id="270" r:id="rId7"/>
    <p:sldId id="278" r:id="rId8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DA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5714" autoAdjust="0"/>
  </p:normalViewPr>
  <p:slideViewPr>
    <p:cSldViewPr>
      <p:cViewPr>
        <p:scale>
          <a:sx n="80" d="100"/>
          <a:sy n="80" d="100"/>
        </p:scale>
        <p:origin x="-8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pt-BR" sz="1200"/>
            </a:lvl1pPr>
          </a:lstStyle>
          <a:p>
            <a:fld id="{888A7752-73DE-404C-BA6F-63DEF987950B}" type="datetimeFigureOut">
              <a:rPr/>
              <a:pPr/>
              <a:t>11/9/2006</a:t>
            </a:fld>
            <a:endParaRPr lang="pt-BR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pt-BR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pt-BR"/>
              <a:t>Clique para 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pt-BR" sz="1200"/>
            </a:lvl1pPr>
          </a:lstStyle>
          <a:p>
            <a:fld id="{AEC00428-765A-4708-ADE2-3AAB557AF17C}" type="slidenum">
              <a:rPr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938BEC-55E3-4F9D-B5C5-76D23951C04A}" type="datetime1">
              <a:rPr lang="pt-BR" smtClean="0"/>
              <a:pPr/>
              <a:t>23/03/2010</a:t>
            </a:fld>
            <a:endParaRPr lang="pt-BR" sz="1400">
              <a:solidFill>
                <a:schemeClr val="tx2"/>
              </a:solidFill>
            </a:endParaRPr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endParaRPr lang="pt-BR" sz="1400">
              <a:solidFill>
                <a:schemeClr val="tx2"/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/>
            <a:fld id="{D4B5ADC2-7248-4799-8E52-477E151C3EE9}" type="slidenum">
              <a:rPr lang="pt-BR" sz="1400" b="1" smtClean="0">
                <a:solidFill>
                  <a:srgbClr val="FFFFFF"/>
                </a:solidFill>
              </a:rPr>
              <a:pPr algn="l"/>
              <a:t>‹nº›</a:t>
            </a:fld>
            <a:endParaRPr lang="pt-BR" sz="1600">
              <a:solidFill>
                <a:schemeClr val="tx2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938BEC-55E3-4F9D-B5C5-76D23951C04A}" type="datetime1">
              <a:rPr lang="pt-BR" smtClean="0"/>
              <a:pPr/>
              <a:t>23/03/2010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5ADC2-7248-4799-8E52-477E151C3EE9}" type="slidenum">
              <a:rPr lang="pt-BR" sz="1400" b="1" smtClean="0">
                <a:solidFill>
                  <a:srgbClr val="FFFFFF"/>
                </a:solidFill>
              </a:rPr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938BEC-55E3-4F9D-B5C5-76D23951C04A}" type="datetime1">
              <a:rPr lang="pt-BR" smtClean="0"/>
              <a:pPr/>
              <a:t>23/03/2010</a:t>
            </a:fld>
            <a:endParaRPr lang="pt-BR" sz="1400">
              <a:solidFill>
                <a:schemeClr val="tx2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endParaRPr lang="pt-BR" sz="1400">
              <a:solidFill>
                <a:schemeClr val="tx2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/>
            <a:fld id="{D4B5ADC2-7248-4799-8E52-477E151C3EE9}" type="slidenum">
              <a:rPr lang="pt-BR" sz="1400" b="1" smtClean="0">
                <a:solidFill>
                  <a:srgbClr val="FFFFFF"/>
                </a:solidFill>
              </a:rPr>
              <a:pPr algn="l"/>
              <a:t>‹nº›</a:t>
            </a:fld>
            <a:endParaRPr lang="pt-BR" sz="16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938BEC-55E3-4F9D-B5C5-76D23951C04A}" type="datetime1">
              <a:rPr lang="pt-BR" smtClean="0"/>
              <a:pPr/>
              <a:t>23/03/2010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5ADC2-7248-4799-8E52-477E151C3EE9}" type="slidenum">
              <a:rPr lang="pt-BR" sz="1400" b="1" smtClean="0">
                <a:solidFill>
                  <a:srgbClr val="FFFFFF"/>
                </a:solidFill>
              </a:rPr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938BEC-55E3-4F9D-B5C5-76D23951C04A}" type="datetime1">
              <a:rPr lang="pt-BR" smtClean="0"/>
              <a:pPr/>
              <a:t>23/03/2010</a:t>
            </a:fld>
            <a:endParaRPr lang="pt-BR" sz="1400">
              <a:solidFill>
                <a:schemeClr val="tx2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endParaRPr lang="pt-BR" sz="1400">
              <a:solidFill>
                <a:schemeClr val="tx2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/>
            <a:fld id="{D4B5ADC2-7248-4799-8E52-477E151C3EE9}" type="slidenum">
              <a:rPr lang="pt-BR" sz="1400" b="1" smtClean="0">
                <a:solidFill>
                  <a:srgbClr val="FFFFFF"/>
                </a:solidFill>
              </a:rPr>
              <a:pPr algn="l"/>
              <a:t>‹nº›</a:t>
            </a:fld>
            <a:endParaRPr lang="pt-BR" sz="1600">
              <a:solidFill>
                <a:schemeClr val="tx2"/>
              </a:solidFill>
            </a:endParaRPr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938BEC-55E3-4F9D-B5C5-76D23951C04A}" type="datetime1">
              <a:rPr lang="pt-BR" smtClean="0"/>
              <a:pPr/>
              <a:t>23/03/2010</a:t>
            </a:fld>
            <a:endParaRPr lang="pt-BR" sz="1400">
              <a:solidFill>
                <a:schemeClr val="tx2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endParaRPr lang="pt-BR" sz="1400">
              <a:solidFill>
                <a:schemeClr val="tx2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/>
            <a:fld id="{D4B5ADC2-7248-4799-8E52-477E151C3EE9}" type="slidenum">
              <a:rPr lang="pt-BR" sz="1400" b="1" smtClean="0">
                <a:solidFill>
                  <a:srgbClr val="FFFFFF"/>
                </a:solidFill>
              </a:rPr>
              <a:pPr algn="l"/>
              <a:t>‹nº›</a:t>
            </a:fld>
            <a:endParaRPr lang="pt-BR" sz="16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978398-2A5A-4309-94C2-82E465C1DCF8}" type="datetime1">
              <a:rPr lang="pt-BR" smtClean="0"/>
              <a:pPr/>
              <a:t>23/03/2010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7C1B20-DEF4-46E3-B77F-0FB6B8193D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938BEC-55E3-4F9D-B5C5-76D23951C04A}" type="datetime1">
              <a:rPr lang="pt-BR" smtClean="0"/>
              <a:pPr/>
              <a:t>23/03/2010</a:t>
            </a:fld>
            <a:endParaRPr lang="pt-BR" sz="1400">
              <a:solidFill>
                <a:schemeClr val="tx2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endParaRPr lang="pt-BR" sz="1400">
              <a:solidFill>
                <a:schemeClr val="tx2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/>
            <a:fld id="{D4B5ADC2-7248-4799-8E52-477E151C3EE9}" type="slidenum">
              <a:rPr lang="pt-BR" sz="1400" b="1" smtClean="0">
                <a:solidFill>
                  <a:srgbClr val="FFFFFF"/>
                </a:solidFill>
              </a:rPr>
              <a:pPr algn="l"/>
              <a:t>‹nº›</a:t>
            </a:fld>
            <a:endParaRPr lang="pt-BR" sz="16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8B58F6-778A-46C2-BFC0-8FD9B04A99E8}" type="datetime1">
              <a:rPr lang="pt-BR" smtClean="0"/>
              <a:pPr/>
              <a:t>23/03/2010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7C1B20-DEF4-46E3-B77F-0FB6B8193D9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938BEC-55E3-4F9D-B5C5-76D23951C04A}" type="datetime1">
              <a:rPr lang="pt-BR" smtClean="0"/>
              <a:pPr/>
              <a:t>23/03/2010</a:t>
            </a:fld>
            <a:endParaRPr lang="pt-BR" sz="1400">
              <a:solidFill>
                <a:schemeClr val="tx2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endParaRPr lang="pt-BR" sz="1400">
              <a:solidFill>
                <a:schemeClr val="tx2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/>
            <a:fld id="{D4B5ADC2-7248-4799-8E52-477E151C3EE9}" type="slidenum">
              <a:rPr lang="pt-BR" sz="1400" b="1" smtClean="0">
                <a:solidFill>
                  <a:srgbClr val="FFFFFF"/>
                </a:solidFill>
              </a:rPr>
              <a:pPr algn="l"/>
              <a:t>‹nº›</a:t>
            </a:fld>
            <a:endParaRPr lang="pt-BR" sz="16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938BEC-55E3-4F9D-B5C5-76D23951C04A}" type="datetime1">
              <a:rPr lang="pt-BR" smtClean="0"/>
              <a:pPr/>
              <a:t>23/03/2010</a:t>
            </a:fld>
            <a:endParaRPr lang="pt-BR" sz="1400">
              <a:solidFill>
                <a:schemeClr val="tx2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/>
            <a:endParaRPr lang="pt-BR" sz="1400">
              <a:solidFill>
                <a:schemeClr val="tx2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/>
            <a:fld id="{D4B5ADC2-7248-4799-8E52-477E151C3EE9}" type="slidenum">
              <a:rPr lang="pt-BR" sz="1400" b="1" smtClean="0">
                <a:solidFill>
                  <a:srgbClr val="FFFFFF"/>
                </a:solidFill>
              </a:rPr>
              <a:pPr algn="l"/>
              <a:t>‹nº›</a:t>
            </a:fld>
            <a:endParaRPr lang="pt-BR" sz="1600">
              <a:solidFill>
                <a:schemeClr val="tx2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3938BEC-55E3-4F9D-B5C5-76D23951C04A}" type="datetime1">
              <a:rPr lang="pt-BR" smtClean="0"/>
              <a:pPr/>
              <a:t>23/03/2010</a:t>
            </a:fld>
            <a:endParaRPr lang="pt-BR" sz="1400">
              <a:solidFill>
                <a:schemeClr val="tx2"/>
              </a:solidFill>
            </a:endParaRPr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r"/>
            <a:endParaRPr lang="pt-BR" sz="1400">
              <a:solidFill>
                <a:schemeClr val="tx2"/>
              </a:solidFill>
            </a:endParaRPr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l"/>
            <a:fld id="{D4B5ADC2-7248-4799-8E52-477E151C3EE9}" type="slidenum">
              <a:rPr lang="pt-BR" sz="1400" b="1" smtClean="0">
                <a:solidFill>
                  <a:srgbClr val="FFFFFF"/>
                </a:solidFill>
              </a:rPr>
              <a:pPr algn="l"/>
              <a:t>‹nº›</a:t>
            </a:fld>
            <a:endParaRPr lang="pt-BR" sz="1600">
              <a:solidFill>
                <a:schemeClr val="tx2"/>
              </a:solidFill>
            </a:endParaRPr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1285852" y="359898"/>
            <a:ext cx="7406640" cy="1472184"/>
          </a:xfrm>
        </p:spPr>
        <p:txBody>
          <a:bodyPr/>
          <a:lstStyle/>
          <a:p>
            <a:r>
              <a:rPr lang="pt-BR" dirty="0" smtClean="0"/>
              <a:t>Encontro de Secretários</a:t>
            </a:r>
            <a:endParaRPr lang="pt-BR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285852" y="1850064"/>
            <a:ext cx="7406640" cy="1752600"/>
          </a:xfrm>
        </p:spPr>
        <p:txBody>
          <a:bodyPr/>
          <a:lstStyle/>
          <a:p>
            <a:r>
              <a:rPr lang="pt-BR" dirty="0" smtClean="0"/>
              <a:t>Março/2010</a:t>
            </a:r>
            <a:endParaRPr lang="pt-BR" dirty="0"/>
          </a:p>
        </p:txBody>
      </p:sp>
      <p:sp>
        <p:nvSpPr>
          <p:cNvPr id="10" name="Rectangle 2"/>
          <p:cNvSpPr txBox="1">
            <a:spLocks/>
          </p:cNvSpPr>
          <p:nvPr/>
        </p:nvSpPr>
        <p:spPr>
          <a:xfrm>
            <a:off x="4714876" y="4857760"/>
            <a:ext cx="3786214" cy="1285884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BR" sz="2400" i="0" u="none" strike="noStrike" kern="1200" normalizeH="0" baseline="0" noProof="0" dirty="0" smtClean="0">
                <a:uLnTx/>
                <a:uFillTx/>
                <a:latin typeface="+mn-lt"/>
                <a:ea typeface="+mn-ea"/>
                <a:cs typeface="+mn-cs"/>
              </a:rPr>
              <a:t>Gerência de Suporte,</a:t>
            </a:r>
            <a:r>
              <a:rPr kumimoji="0" lang="pt-BR" sz="2400" i="0" u="none" strike="noStrike" kern="1200" normalizeH="0" noProof="0" dirty="0" smtClean="0">
                <a:uLnTx/>
                <a:uFillTx/>
                <a:latin typeface="+mn-lt"/>
                <a:ea typeface="+mn-ea"/>
                <a:cs typeface="+mn-cs"/>
              </a:rPr>
              <a:t> Redes e Novas Tecnologias</a:t>
            </a:r>
          </a:p>
          <a:p>
            <a:pPr marL="27432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pt-BR" sz="2400" i="0" u="none" strike="noStrike" kern="1200" normalizeH="0" baseline="0" noProof="0" dirty="0"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m 5" descr="Logotipo GETEC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14290"/>
            <a:ext cx="997131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Novidades</a:t>
            </a:r>
            <a:endParaRPr lang="pt-BR" sz="3600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que temos de novo no SIGE?</a:t>
            </a:r>
            <a:endParaRPr lang="pt-BR" dirty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Na versão 6.1.1</a:t>
            </a:r>
          </a:p>
          <a:p>
            <a:pPr lvl="2"/>
            <a:r>
              <a:rPr lang="pt-BR" dirty="0" smtClean="0"/>
              <a:t>Histórico</a:t>
            </a:r>
          </a:p>
          <a:p>
            <a:pPr lvl="1"/>
            <a:r>
              <a:rPr lang="pt-BR" dirty="0" smtClean="0"/>
              <a:t>Novo portal do SIGE – Lançamento em Abril</a:t>
            </a:r>
          </a:p>
          <a:p>
            <a:pPr lvl="2"/>
            <a:r>
              <a:rPr lang="pt-BR" dirty="0" smtClean="0"/>
              <a:t>Contempla o Diário Eletrônico</a:t>
            </a:r>
          </a:p>
          <a:p>
            <a:pPr lvl="2"/>
            <a:r>
              <a:rPr lang="pt-BR" dirty="0" smtClean="0"/>
              <a:t>Boletim on-line</a:t>
            </a:r>
          </a:p>
          <a:p>
            <a:pPr lvl="2"/>
            <a:r>
              <a:rPr lang="pt-BR" dirty="0" smtClean="0"/>
              <a:t>Inclui acessos a novos usuários – Professor, aluno; gestor da escola  - cada um com suas funcionalidades. </a:t>
            </a:r>
          </a:p>
          <a:p>
            <a:pPr lvl="2"/>
            <a:endParaRPr lang="pt-BR" dirty="0" smtClean="0"/>
          </a:p>
          <a:p>
            <a:endParaRPr lang="pt-BR" dirty="0"/>
          </a:p>
        </p:txBody>
      </p:sp>
      <p:pic>
        <p:nvPicPr>
          <p:cNvPr id="5" name="Imagem 4" descr="Logotipo GETEC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14290"/>
            <a:ext cx="997131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Novidades</a:t>
            </a:r>
            <a:endParaRPr lang="pt-BR" sz="3600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que temos de </a:t>
            </a:r>
            <a:r>
              <a:rPr lang="pt-BR" dirty="0" smtClean="0"/>
              <a:t>novo </a:t>
            </a:r>
            <a:r>
              <a:rPr lang="pt-BR" dirty="0" smtClean="0"/>
              <a:t>para a escola?</a:t>
            </a:r>
            <a:endParaRPr lang="pt-BR" dirty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Mais equipamentos para a escola</a:t>
            </a:r>
          </a:p>
          <a:p>
            <a:pPr lvl="2"/>
            <a:r>
              <a:rPr lang="pt-BR" dirty="0" smtClean="0"/>
              <a:t>Para a secretaria da escola;</a:t>
            </a:r>
          </a:p>
          <a:p>
            <a:pPr lvl="2"/>
            <a:r>
              <a:rPr lang="pt-BR" dirty="0" smtClean="0"/>
              <a:t>Para a sala de professores;</a:t>
            </a:r>
          </a:p>
          <a:p>
            <a:pPr lvl="1"/>
            <a:r>
              <a:rPr lang="pt-BR" dirty="0" smtClean="0"/>
              <a:t>SIGE Online;</a:t>
            </a:r>
          </a:p>
          <a:p>
            <a:pPr lvl="1"/>
            <a:r>
              <a:rPr lang="pt-BR" dirty="0" smtClean="0"/>
              <a:t>Site para a escola; </a:t>
            </a:r>
          </a:p>
          <a:p>
            <a:pPr lvl="1"/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endParaRPr lang="pt-BR" dirty="0"/>
          </a:p>
        </p:txBody>
      </p:sp>
      <p:pic>
        <p:nvPicPr>
          <p:cNvPr id="5" name="Imagem 4" descr="Logotipo GETEC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14290"/>
            <a:ext cx="997131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Trabalho do Secretário</a:t>
            </a:r>
            <a:endParaRPr lang="pt-BR" sz="3600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pt-BR" dirty="0" smtClean="0"/>
              <a:t>Repasse de Recursos</a:t>
            </a:r>
          </a:p>
          <a:p>
            <a:pPr lvl="1"/>
            <a:r>
              <a:rPr lang="pt-BR" dirty="0" err="1" smtClean="0"/>
              <a:t>Enturmação</a:t>
            </a:r>
            <a:endParaRPr lang="pt-BR" dirty="0" smtClean="0"/>
          </a:p>
          <a:p>
            <a:pPr lvl="1"/>
            <a:r>
              <a:rPr lang="pt-BR" dirty="0" smtClean="0"/>
              <a:t>Matrícula Tardia</a:t>
            </a:r>
          </a:p>
          <a:p>
            <a:pPr lvl="1">
              <a:buNone/>
            </a:pPr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endParaRPr lang="pt-BR" dirty="0"/>
          </a:p>
        </p:txBody>
      </p:sp>
      <p:pic>
        <p:nvPicPr>
          <p:cNvPr id="5" name="Imagem 4" descr="Logotipo GETEC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14290"/>
            <a:ext cx="997131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2"/>
            <a:ext cx="8964546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436" y="0"/>
            <a:ext cx="915744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Contato</a:t>
            </a:r>
            <a:endParaRPr lang="pt-BR" sz="3600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ctr"/>
            <a:r>
              <a:rPr lang="pt-BR" dirty="0" smtClean="0">
                <a:solidFill>
                  <a:srgbClr val="FF0000"/>
                </a:solidFill>
              </a:rPr>
              <a:t>Cláudia Tomaz</a:t>
            </a:r>
          </a:p>
          <a:p>
            <a:pPr lvl="1" algn="ctr"/>
            <a:endParaRPr lang="pt-BR" dirty="0" smtClean="0"/>
          </a:p>
          <a:p>
            <a:pPr lvl="1" algn="ctr"/>
            <a:r>
              <a:rPr lang="pt-BR" dirty="0" smtClean="0">
                <a:solidFill>
                  <a:srgbClr val="0070C0"/>
                </a:solidFill>
              </a:rPr>
              <a:t>claudia.tomaz@seduc.go.gov.br</a:t>
            </a:r>
          </a:p>
          <a:p>
            <a:pPr lvl="1" algn="ctr">
              <a:buNone/>
            </a:pPr>
            <a:r>
              <a:rPr lang="pt-BR" dirty="0" smtClean="0"/>
              <a:t>Fone: (62)3201-3022</a:t>
            </a:r>
          </a:p>
          <a:p>
            <a:pPr lvl="1">
              <a:buNone/>
            </a:pPr>
            <a:endParaRPr lang="pt-BR" dirty="0" smtClean="0"/>
          </a:p>
          <a:p>
            <a:pPr lvl="1">
              <a:buNone/>
            </a:pPr>
            <a:r>
              <a:rPr lang="pt-BR" dirty="0" smtClean="0"/>
              <a:t>sige@seduc.go.gov.br</a:t>
            </a:r>
          </a:p>
          <a:p>
            <a:pPr lvl="1">
              <a:buNone/>
            </a:pPr>
            <a:r>
              <a:rPr lang="pt-BR" dirty="0" smtClean="0"/>
              <a:t>Fale com o SIGE 0800-5414101</a:t>
            </a:r>
          </a:p>
          <a:p>
            <a:pPr lvl="1">
              <a:buNone/>
            </a:pPr>
            <a:endParaRPr lang="pt-BR" dirty="0" smtClean="0"/>
          </a:p>
          <a:p>
            <a:pPr lvl="1">
              <a:buNone/>
            </a:pPr>
            <a:endParaRPr lang="pt-BR" dirty="0" smtClean="0"/>
          </a:p>
          <a:p>
            <a:pPr lvl="1">
              <a:buNone/>
            </a:pPr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 smtClean="0"/>
          </a:p>
          <a:p>
            <a:endParaRPr lang="pt-BR" dirty="0"/>
          </a:p>
        </p:txBody>
      </p:sp>
      <p:pic>
        <p:nvPicPr>
          <p:cNvPr id="5" name="Imagem 4" descr="Logotipo GETEC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14290"/>
            <a:ext cx="997131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122</Words>
  <Application>Microsoft Office PowerPoint</Application>
  <PresentationFormat>Apresentação na tela (4:3)</PresentationFormat>
  <Paragraphs>45</Paragraphs>
  <Slides>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Solstício</vt:lpstr>
      <vt:lpstr>Encontro de Secretários</vt:lpstr>
      <vt:lpstr>Novidades</vt:lpstr>
      <vt:lpstr>Novidades</vt:lpstr>
      <vt:lpstr>Trabalho do Secretário</vt:lpstr>
      <vt:lpstr>Slide 5</vt:lpstr>
      <vt:lpstr>Slide 6</vt:lpstr>
      <vt:lpstr>Contato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2009-10-06T19:50:32Z</dcterms:created>
  <dcterms:modified xsi:type="dcterms:W3CDTF">2010-03-24T00:59:47Z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TC101671261046</vt:lpwstr>
  </property>
</Properties>
</file>